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71" r:id="rId6"/>
    <p:sldId id="259" r:id="rId7"/>
    <p:sldId id="274" r:id="rId8"/>
    <p:sldId id="261" r:id="rId9"/>
    <p:sldId id="275" r:id="rId10"/>
    <p:sldId id="260" r:id="rId11"/>
    <p:sldId id="277" r:id="rId12"/>
    <p:sldId id="276" r:id="rId13"/>
    <p:sldId id="273" r:id="rId14"/>
    <p:sldId id="272" r:id="rId15"/>
    <p:sldId id="267" r:id="rId16"/>
    <p:sldId id="266" r:id="rId17"/>
    <p:sldId id="279" r:id="rId18"/>
    <p:sldId id="262" r:id="rId19"/>
    <p:sldId id="263" r:id="rId20"/>
    <p:sldId id="264" r:id="rId21"/>
    <p:sldId id="265" r:id="rId22"/>
    <p:sldId id="268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34" y="1700807"/>
            <a:ext cx="5935129" cy="5157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157" y="404664"/>
            <a:ext cx="8511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Изобразительное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искусство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5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8" y="980728"/>
            <a:ext cx="6096677" cy="457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18261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" y="10245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7763" y="2053614"/>
            <a:ext cx="4248472" cy="65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3" y="21328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Часть вторая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39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4"/>
            <a:ext cx="9144000" cy="6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18261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45"/>
            <a:ext cx="917803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7763" y="2053614"/>
            <a:ext cx="4248472" cy="65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3" y="21328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Часть третья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04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1" y="836712"/>
            <a:ext cx="6600733" cy="495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890718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245"/>
            <a:ext cx="918051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7763" y="2053614"/>
            <a:ext cx="4248472" cy="65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3" y="21328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Часть первая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09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782706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34" y="882962"/>
            <a:ext cx="6576729" cy="493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58098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260648"/>
            <a:ext cx="580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Инструменты художника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13425" y="1052736"/>
            <a:ext cx="2448272" cy="1815882"/>
            <a:chOff x="413425" y="1052736"/>
            <a:chExt cx="2448272" cy="18158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3425" y="1052736"/>
              <a:ext cx="2448272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1" y="1052736"/>
              <a:ext cx="23221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Познакомимся: я - краска,</a:t>
              </a:r>
            </a:p>
            <a:p>
              <a:r>
                <a:rPr lang="ru-RU" sz="1400" dirty="0"/>
                <a:t>В круглой баночке сижу.</a:t>
              </a:r>
            </a:p>
            <a:p>
              <a:r>
                <a:rPr lang="ru-RU" sz="1400" dirty="0"/>
                <a:t>Вам раскрашу я раскраску,</a:t>
              </a:r>
            </a:p>
            <a:p>
              <a:r>
                <a:rPr lang="ru-RU" sz="1400" dirty="0"/>
                <a:t>А еще - картинки к сказке</a:t>
              </a:r>
            </a:p>
            <a:p>
              <a:r>
                <a:rPr lang="ru-RU" sz="1400" dirty="0"/>
                <a:t>Нарисую малышу.</a:t>
              </a:r>
            </a:p>
            <a:p>
              <a:r>
                <a:rPr lang="ru-RU" sz="1400" dirty="0"/>
                <a:t>Ярче я, чем карандаш,</a:t>
              </a:r>
            </a:p>
            <a:p>
              <a:r>
                <a:rPr lang="ru-RU" sz="1400" dirty="0"/>
                <a:t>Очень сочная </a:t>
              </a:r>
              <a:r>
                <a:rPr lang="ru-RU" sz="1400" dirty="0" smtClean="0"/>
                <a:t>… </a:t>
              </a:r>
            </a:p>
            <a:p>
              <a:pPr algn="r"/>
              <a:r>
                <a:rPr lang="ru-RU" sz="1400" dirty="0"/>
                <a:t>(</a:t>
              </a:r>
              <a:r>
                <a:rPr lang="ru-RU" sz="1400" dirty="0" smtClean="0"/>
                <a:t>гуашь)</a:t>
              </a:r>
              <a:endParaRPr lang="ru-RU" sz="1400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3682" r="18897" b="24093"/>
          <a:stretch/>
        </p:blipFill>
        <p:spPr>
          <a:xfrm>
            <a:off x="2933705" y="1168589"/>
            <a:ext cx="2430383" cy="15841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411115" y="3021018"/>
            <a:ext cx="2448272" cy="1648277"/>
            <a:chOff x="2411115" y="3021018"/>
            <a:chExt cx="2448272" cy="164827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11115" y="3021018"/>
              <a:ext cx="2448272" cy="1648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115" y="3030875"/>
              <a:ext cx="244827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Волоски пушистой белки</a:t>
              </a:r>
            </a:p>
            <a:p>
              <a:r>
                <a:rPr lang="ru-RU" sz="1400" dirty="0"/>
                <a:t>Окуну слегка в гуашь я.</a:t>
              </a:r>
            </a:p>
            <a:p>
              <a:r>
                <a:rPr lang="ru-RU" sz="1400" dirty="0"/>
                <a:t>Все картинки и поделки</a:t>
              </a:r>
            </a:p>
            <a:p>
              <a:r>
                <a:rPr lang="ru-RU" sz="1400" dirty="0"/>
                <a:t>Очень ярко я раскрашу.</a:t>
              </a:r>
            </a:p>
            <a:p>
              <a:r>
                <a:rPr lang="ru-RU" sz="1400" dirty="0"/>
                <a:t>Нарисую солнце, листья</a:t>
              </a:r>
            </a:p>
            <a:p>
              <a:r>
                <a:rPr lang="ru-RU" sz="1400" dirty="0"/>
                <a:t>Мягкой </a:t>
              </a:r>
              <a:r>
                <a:rPr lang="ru-RU" sz="1400" dirty="0" smtClean="0"/>
                <a:t>шелковистой… </a:t>
              </a:r>
            </a:p>
            <a:p>
              <a:pPr algn="r"/>
              <a:r>
                <a:rPr lang="ru-RU" sz="1400" dirty="0" smtClean="0"/>
                <a:t>(кистью)</a:t>
              </a:r>
              <a:endParaRPr lang="ru-RU" sz="1400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95" y="3030875"/>
            <a:ext cx="936749" cy="163842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573901" y="4846798"/>
            <a:ext cx="2448272" cy="1649530"/>
            <a:chOff x="4573901" y="4846798"/>
            <a:chExt cx="2448272" cy="164953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573901" y="4846798"/>
              <a:ext cx="2448272" cy="1648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3901" y="4895890"/>
              <a:ext cx="244827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Вы простым карандашом</a:t>
              </a:r>
            </a:p>
            <a:p>
              <a:r>
                <a:rPr lang="ru-RU" sz="1400" dirty="0"/>
                <a:t>Нарисуйте школу, дом,</a:t>
              </a:r>
            </a:p>
            <a:p>
              <a:r>
                <a:rPr lang="ru-RU" sz="1400" dirty="0"/>
                <a:t>А цветным карандашом</a:t>
              </a:r>
            </a:p>
            <a:p>
              <a:r>
                <a:rPr lang="ru-RU" sz="1400" dirty="0"/>
                <a:t>Свой листок раскрасьте.</a:t>
              </a:r>
            </a:p>
            <a:p>
              <a:r>
                <a:rPr lang="ru-RU" sz="1400" dirty="0"/>
                <a:t>Чтоб подправить всё потом,</a:t>
              </a:r>
            </a:p>
            <a:p>
              <a:r>
                <a:rPr lang="ru-RU" sz="1400" dirty="0"/>
                <a:t>Пригодится</a:t>
              </a:r>
              <a:r>
                <a:rPr lang="ru-RU" sz="1400" dirty="0" smtClean="0"/>
                <a:t>... </a:t>
              </a:r>
            </a:p>
            <a:p>
              <a:pPr algn="r"/>
              <a:r>
                <a:rPr lang="ru-RU" sz="1400" dirty="0" smtClean="0"/>
                <a:t>(ластик)</a:t>
              </a:r>
              <a:endParaRPr lang="ru-RU" sz="14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90" y="5153395"/>
            <a:ext cx="1625674" cy="10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0"/>
            <a:ext cx="9180512" cy="688538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427984" y="2204700"/>
            <a:ext cx="2520280" cy="1584340"/>
            <a:chOff x="6312057" y="244386"/>
            <a:chExt cx="2520280" cy="16167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327207" y="260648"/>
              <a:ext cx="2448272" cy="160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2057" y="244386"/>
              <a:ext cx="252028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Создаю я новый цвет,</a:t>
              </a:r>
            </a:p>
            <a:p>
              <a:r>
                <a:rPr lang="ru-RU" sz="1400" dirty="0" smtClean="0"/>
                <a:t>На </a:t>
              </a:r>
              <a:r>
                <a:rPr lang="ru-RU" sz="1400" dirty="0"/>
                <a:t>дощечку я похожа.</a:t>
              </a:r>
            </a:p>
            <a:p>
              <a:r>
                <a:rPr lang="ru-RU" sz="1400" dirty="0" smtClean="0"/>
                <a:t>Краску</a:t>
              </a:r>
              <a:r>
                <a:rPr lang="ru-RU" sz="1400" dirty="0"/>
                <a:t>, что в коробке нет,</a:t>
              </a:r>
            </a:p>
            <a:p>
              <a:r>
                <a:rPr lang="ru-RU" sz="1400" dirty="0" smtClean="0"/>
                <a:t>Сделать </a:t>
              </a:r>
              <a:r>
                <a:rPr lang="ru-RU" sz="1400" dirty="0"/>
                <a:t>сам художник может.</a:t>
              </a:r>
            </a:p>
            <a:p>
              <a:r>
                <a:rPr lang="ru-RU" sz="1400" dirty="0" smtClean="0"/>
                <a:t>Он </a:t>
              </a:r>
              <a:r>
                <a:rPr lang="ru-RU" sz="1400" dirty="0"/>
                <a:t>смешает краски хитро</a:t>
              </a:r>
            </a:p>
            <a:p>
              <a:r>
                <a:rPr lang="ru-RU" sz="1400" dirty="0" smtClean="0"/>
                <a:t>С </a:t>
              </a:r>
              <a:r>
                <a:rPr lang="ru-RU" sz="1400" dirty="0"/>
                <a:t>помощью меня - ... </a:t>
              </a:r>
              <a:r>
                <a:rPr lang="ru-RU" sz="1400" dirty="0" smtClean="0"/>
                <a:t> </a:t>
              </a:r>
            </a:p>
            <a:p>
              <a:pPr algn="r"/>
              <a:r>
                <a:rPr lang="ru-RU" sz="1400" dirty="0" smtClean="0"/>
                <a:t>(</a:t>
              </a:r>
              <a:r>
                <a:rPr lang="ru-RU" sz="1400" dirty="0"/>
                <a:t>палитры)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88024" y="470146"/>
            <a:ext cx="2448272" cy="1420806"/>
            <a:chOff x="4485771" y="3698896"/>
            <a:chExt cx="2448272" cy="14208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85771" y="3740780"/>
              <a:ext cx="2448272" cy="1378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85771" y="3698896"/>
              <a:ext cx="2448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Нарисую </a:t>
              </a:r>
              <a:r>
                <a:rPr lang="ru-RU" sz="1400" dirty="0"/>
                <a:t>я пейзаж, </a:t>
              </a:r>
              <a:endParaRPr lang="ru-RU" sz="1400" dirty="0" smtClean="0"/>
            </a:p>
            <a:p>
              <a:r>
                <a:rPr lang="ru-RU" sz="1400" dirty="0" smtClean="0"/>
                <a:t>Возьму </a:t>
              </a:r>
              <a:r>
                <a:rPr lang="ru-RU" sz="1400" dirty="0"/>
                <a:t>в руки карандаш, </a:t>
              </a:r>
              <a:r>
                <a:rPr lang="ru-RU" sz="1400" dirty="0" smtClean="0"/>
                <a:t>Акварель, палитру, краски </a:t>
              </a:r>
            </a:p>
            <a:p>
              <a:r>
                <a:rPr lang="ru-RU" sz="1400" dirty="0" smtClean="0"/>
                <a:t>И поставлю на паркет </a:t>
              </a:r>
            </a:p>
            <a:p>
              <a:r>
                <a:rPr lang="ru-RU" sz="1400" dirty="0" smtClean="0"/>
                <a:t>Деревянный свой … </a:t>
              </a:r>
            </a:p>
            <a:p>
              <a:pPr algn="r"/>
              <a:r>
                <a:rPr lang="ru-RU" sz="1400" dirty="0"/>
                <a:t> </a:t>
              </a:r>
              <a:r>
                <a:rPr lang="ru-RU" sz="1400" dirty="0" smtClean="0"/>
                <a:t>(мольберт)</a:t>
              </a:r>
              <a:endParaRPr lang="ru-RU" sz="1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27784" y="2284839"/>
            <a:ext cx="1736116" cy="1426802"/>
            <a:chOff x="4231573" y="260648"/>
            <a:chExt cx="1952140" cy="160043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31573" y="260648"/>
              <a:ext cx="1941215" cy="160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498" y="332656"/>
              <a:ext cx="1941215" cy="1495555"/>
            </a:xfrm>
            <a:prstGeom prst="ellipse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979712" y="493839"/>
            <a:ext cx="2448272" cy="1424246"/>
            <a:chOff x="5508104" y="1988840"/>
            <a:chExt cx="2448272" cy="12895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508104" y="1988840"/>
              <a:ext cx="2448272" cy="1289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2060848"/>
              <a:ext cx="24482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Нарисую панораму, </a:t>
              </a:r>
              <a:endParaRPr lang="ru-RU" sz="1400" dirty="0" smtClean="0"/>
            </a:p>
            <a:p>
              <a:r>
                <a:rPr lang="ru-RU" sz="1400" dirty="0" smtClean="0"/>
                <a:t>Натяну </a:t>
              </a:r>
              <a:r>
                <a:rPr lang="ru-RU" sz="1400" dirty="0"/>
                <a:t>его на раму,</a:t>
              </a:r>
            </a:p>
            <a:p>
              <a:r>
                <a:rPr lang="ru-RU" sz="1400" dirty="0" smtClean="0"/>
                <a:t>Он </a:t>
              </a:r>
              <a:r>
                <a:rPr lang="ru-RU" sz="1400" dirty="0" err="1"/>
                <a:t>матерчат</a:t>
              </a:r>
              <a:r>
                <a:rPr lang="ru-RU" sz="1400" dirty="0"/>
                <a:t>, плотен, толст.</a:t>
              </a:r>
            </a:p>
            <a:p>
              <a:r>
                <a:rPr lang="ru-RU" sz="1400" dirty="0" smtClean="0"/>
                <a:t>Для </a:t>
              </a:r>
              <a:r>
                <a:rPr lang="ru-RU" sz="1400" dirty="0"/>
                <a:t>картины нужен… </a:t>
              </a:r>
              <a:r>
                <a:rPr lang="ru-RU" sz="1400" dirty="0" smtClean="0"/>
                <a:t> </a:t>
              </a:r>
            </a:p>
            <a:p>
              <a:pPr algn="r"/>
              <a:r>
                <a:rPr lang="ru-RU" sz="1400" dirty="0" smtClean="0"/>
                <a:t>(</a:t>
              </a:r>
              <a:r>
                <a:rPr lang="ru-RU" sz="1400" dirty="0"/>
                <a:t>холст)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308304" y="425827"/>
            <a:ext cx="1656184" cy="1512168"/>
            <a:chOff x="7112801" y="3016937"/>
            <a:chExt cx="1656184" cy="15121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12801" y="3016937"/>
              <a:ext cx="1656184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92"/>
            <a:stretch/>
          </p:blipFill>
          <p:spPr>
            <a:xfrm>
              <a:off x="7554741" y="3128104"/>
              <a:ext cx="772303" cy="138109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691680" y="4005064"/>
            <a:ext cx="2304256" cy="1815882"/>
            <a:chOff x="4932040" y="2708920"/>
            <a:chExt cx="2304256" cy="181588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932040" y="2708920"/>
              <a:ext cx="2304256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2040" y="2708920"/>
              <a:ext cx="22344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У меня есть карандаш,</a:t>
              </a:r>
              <a:br>
                <a:rPr lang="ru-RU" sz="1400" dirty="0"/>
              </a:br>
              <a:r>
                <a:rPr lang="ru-RU" sz="1400" dirty="0"/>
                <a:t>Разноцветная гуашь,</a:t>
              </a:r>
              <a:br>
                <a:rPr lang="ru-RU" sz="1400" dirty="0"/>
              </a:br>
              <a:r>
                <a:rPr lang="ru-RU" sz="1400" dirty="0"/>
                <a:t>Акварель, палитра, кисть</a:t>
              </a:r>
              <a:br>
                <a:rPr lang="ru-RU" sz="1400" dirty="0"/>
              </a:br>
              <a:r>
                <a:rPr lang="ru-RU" sz="1400" dirty="0"/>
                <a:t>И бумаги плотный лист,</a:t>
              </a:r>
              <a:br>
                <a:rPr lang="ru-RU" sz="1400" dirty="0"/>
              </a:br>
              <a:r>
                <a:rPr lang="ru-RU" sz="1400" dirty="0"/>
                <a:t>А еще – мольберт-треножник,</a:t>
              </a:r>
              <a:br>
                <a:rPr lang="ru-RU" sz="1400" dirty="0"/>
              </a:br>
              <a:r>
                <a:rPr lang="ru-RU" sz="1400" dirty="0"/>
                <a:t>Потому что я … </a:t>
              </a:r>
            </a:p>
            <a:p>
              <a:pPr algn="r"/>
              <a:r>
                <a:rPr lang="ru-RU" sz="1400" dirty="0"/>
                <a:t>(художник</a:t>
              </a:r>
              <a:r>
                <a:rPr lang="ru-RU" sz="1400" dirty="0" smtClean="0"/>
                <a:t>)</a:t>
              </a:r>
              <a:endParaRPr lang="ru-RU" sz="1400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1393012" cy="184913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419169" y="4275673"/>
            <a:ext cx="3105159" cy="1169551"/>
            <a:chOff x="4899651" y="3450706"/>
            <a:chExt cx="3105159" cy="116955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932040" y="3501008"/>
              <a:ext cx="3072770" cy="1119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9651" y="3450706"/>
              <a:ext cx="31051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Когда художник, независимо от века,</a:t>
              </a:r>
            </a:p>
            <a:p>
              <a:r>
                <a:rPr lang="ru-RU" sz="1400" dirty="0"/>
                <a:t>Изобразил нам на картине человека,</a:t>
              </a:r>
            </a:p>
            <a:p>
              <a:r>
                <a:rPr lang="ru-RU" sz="1400" dirty="0"/>
                <a:t>То ту картину назовем, сомнений нет,</a:t>
              </a:r>
            </a:p>
            <a:p>
              <a:r>
                <a:rPr lang="ru-RU" sz="1400" dirty="0"/>
                <a:t>Конечно, не иначе как</a:t>
              </a:r>
              <a:r>
                <a:rPr lang="ru-RU" sz="1400" dirty="0" smtClean="0"/>
                <a:t>… </a:t>
              </a:r>
            </a:p>
            <a:p>
              <a:pPr algn="r"/>
              <a:r>
                <a:rPr lang="ru-RU" sz="1400" dirty="0" smtClean="0"/>
                <a:t>(портрет)</a:t>
              </a:r>
              <a:endParaRPr lang="ru-RU" sz="1400" dirty="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3223"/>
          <a:stretch/>
        </p:blipFill>
        <p:spPr>
          <a:xfrm>
            <a:off x="7588615" y="3901519"/>
            <a:ext cx="1375873" cy="191683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79512" y="470146"/>
            <a:ext cx="1736116" cy="1467849"/>
            <a:chOff x="405252" y="2305172"/>
            <a:chExt cx="1736116" cy="146784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5252" y="2305172"/>
              <a:ext cx="1736116" cy="1467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7" b="23700"/>
            <a:stretch/>
          </p:blipFill>
          <p:spPr>
            <a:xfrm>
              <a:off x="695797" y="2394345"/>
              <a:ext cx="1155025" cy="1289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4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4"/>
            <a:ext cx="9144000" cy="6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15458" r="3944" b="15159"/>
          <a:stretch/>
        </p:blipFill>
        <p:spPr>
          <a:xfrm>
            <a:off x="1939895" y="1948441"/>
            <a:ext cx="5264210" cy="320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5368409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5486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Натюрморт – это изображение предметов </a:t>
            </a:r>
          </a:p>
          <a:p>
            <a:pPr algn="ctr"/>
            <a:r>
              <a:rPr lang="ru-RU" dirty="0" smtClean="0"/>
              <a:t>неживой природы, окружающие </a:t>
            </a:r>
            <a:r>
              <a:rPr lang="ru-RU" dirty="0"/>
              <a:t>человека </a:t>
            </a:r>
            <a:r>
              <a:rPr lang="ru-RU" dirty="0" smtClean="0"/>
              <a:t>— </a:t>
            </a:r>
          </a:p>
          <a:p>
            <a:pPr algn="ctr"/>
            <a:r>
              <a:rPr lang="ru-RU" dirty="0" smtClean="0"/>
              <a:t>посуда, </a:t>
            </a:r>
            <a:r>
              <a:rPr lang="ru-RU" dirty="0"/>
              <a:t>книги, цветы, овощи и фрукты.</a:t>
            </a:r>
          </a:p>
        </p:txBody>
      </p:sp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237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2025-04-17T09:17:13Z</dcterms:created>
  <dcterms:modified xsi:type="dcterms:W3CDTF">2025-04-17T20:50:15Z</dcterms:modified>
</cp:coreProperties>
</file>