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71" r:id="rId6"/>
    <p:sldId id="259" r:id="rId7"/>
    <p:sldId id="274" r:id="rId8"/>
    <p:sldId id="261" r:id="rId9"/>
    <p:sldId id="275" r:id="rId10"/>
    <p:sldId id="260" r:id="rId11"/>
    <p:sldId id="277" r:id="rId12"/>
    <p:sldId id="276" r:id="rId13"/>
    <p:sldId id="273" r:id="rId14"/>
    <p:sldId id="272" r:id="rId15"/>
    <p:sldId id="267" r:id="rId16"/>
    <p:sldId id="266" r:id="rId17"/>
    <p:sldId id="279" r:id="rId18"/>
    <p:sldId id="262" r:id="rId19"/>
    <p:sldId id="263" r:id="rId20"/>
    <p:sldId id="264" r:id="rId21"/>
    <p:sldId id="265" r:id="rId22"/>
    <p:sldId id="268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434" y="1700807"/>
            <a:ext cx="5935129" cy="51571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6157" y="404664"/>
            <a:ext cx="8511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Изобразительное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искусство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558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58" y="980728"/>
            <a:ext cx="6096677" cy="4572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9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7384"/>
            <a:ext cx="9182615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7" y="10245"/>
            <a:ext cx="914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47763" y="2053614"/>
            <a:ext cx="4248472" cy="657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27783" y="2132856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Часть вторая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0396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4"/>
            <a:ext cx="9144000" cy="688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0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0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7384"/>
            <a:ext cx="9182615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45"/>
            <a:ext cx="9178036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47763" y="2053614"/>
            <a:ext cx="4248472" cy="657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27783" y="2132856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Часть третья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82048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631" y="836712"/>
            <a:ext cx="6600733" cy="4950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9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1" y="890718"/>
            <a:ext cx="662473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9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245"/>
            <a:ext cx="9180512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47763" y="2053614"/>
            <a:ext cx="4248472" cy="657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27783" y="2132856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Часть первая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50953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3" y="782706"/>
            <a:ext cx="6768752" cy="5076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9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634" y="882962"/>
            <a:ext cx="6576729" cy="4932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9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9672" y="188640"/>
            <a:ext cx="5809828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619672" y="260648"/>
            <a:ext cx="5809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Инструменты художника</a:t>
            </a:r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413425" y="1052736"/>
            <a:ext cx="2448272" cy="1815882"/>
            <a:chOff x="413425" y="1052736"/>
            <a:chExt cx="2448272" cy="181588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13425" y="1052736"/>
              <a:ext cx="2448272" cy="18158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9551" y="1052736"/>
              <a:ext cx="2322145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/>
                <a:t>Познакомимся: я - краска,</a:t>
              </a:r>
            </a:p>
            <a:p>
              <a:r>
                <a:rPr lang="ru-RU" sz="1400" dirty="0"/>
                <a:t>В круглой баночке сижу.</a:t>
              </a:r>
            </a:p>
            <a:p>
              <a:r>
                <a:rPr lang="ru-RU" sz="1400" dirty="0"/>
                <a:t>Вам раскрашу я раскраску,</a:t>
              </a:r>
            </a:p>
            <a:p>
              <a:r>
                <a:rPr lang="ru-RU" sz="1400" dirty="0"/>
                <a:t>А еще - картинки к сказке</a:t>
              </a:r>
            </a:p>
            <a:p>
              <a:r>
                <a:rPr lang="ru-RU" sz="1400" dirty="0"/>
                <a:t>Нарисую малышу.</a:t>
              </a:r>
            </a:p>
            <a:p>
              <a:r>
                <a:rPr lang="ru-RU" sz="1400" dirty="0"/>
                <a:t>Ярче я, чем карандаш,</a:t>
              </a:r>
            </a:p>
            <a:p>
              <a:r>
                <a:rPr lang="ru-RU" sz="1400" dirty="0"/>
                <a:t>Очень сочная </a:t>
              </a:r>
              <a:r>
                <a:rPr lang="ru-RU" sz="1400" dirty="0" smtClean="0"/>
                <a:t>… </a:t>
              </a:r>
            </a:p>
            <a:p>
              <a:pPr algn="r"/>
              <a:r>
                <a:rPr lang="ru-RU" sz="1400" dirty="0"/>
                <a:t>(</a:t>
              </a:r>
              <a:r>
                <a:rPr lang="ru-RU" sz="1400" dirty="0" smtClean="0"/>
                <a:t>гуашь)</a:t>
              </a:r>
              <a:endParaRPr lang="ru-RU" sz="1400" dirty="0"/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3" t="3682" r="18897" b="24093"/>
          <a:stretch/>
        </p:blipFill>
        <p:spPr>
          <a:xfrm>
            <a:off x="2933705" y="1168589"/>
            <a:ext cx="2430383" cy="1584176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2411115" y="3021018"/>
            <a:ext cx="2448272" cy="1648277"/>
            <a:chOff x="2411115" y="3021018"/>
            <a:chExt cx="2448272" cy="164827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411115" y="3021018"/>
              <a:ext cx="2448272" cy="16482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411115" y="3030875"/>
              <a:ext cx="2448272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/>
                <a:t>Волоски пушистой белки</a:t>
              </a:r>
            </a:p>
            <a:p>
              <a:r>
                <a:rPr lang="ru-RU" sz="1400" dirty="0"/>
                <a:t>Окуну слегка в гуашь я.</a:t>
              </a:r>
            </a:p>
            <a:p>
              <a:r>
                <a:rPr lang="ru-RU" sz="1400" dirty="0"/>
                <a:t>Все картинки и поделки</a:t>
              </a:r>
            </a:p>
            <a:p>
              <a:r>
                <a:rPr lang="ru-RU" sz="1400" dirty="0"/>
                <a:t>Очень ярко я раскрашу.</a:t>
              </a:r>
            </a:p>
            <a:p>
              <a:r>
                <a:rPr lang="ru-RU" sz="1400" dirty="0"/>
                <a:t>Нарисую солнце, листья</a:t>
              </a:r>
            </a:p>
            <a:p>
              <a:r>
                <a:rPr lang="ru-RU" sz="1400" dirty="0"/>
                <a:t>Мягкой </a:t>
              </a:r>
              <a:r>
                <a:rPr lang="ru-RU" sz="1400" dirty="0" smtClean="0"/>
                <a:t>шелковистой… </a:t>
              </a:r>
            </a:p>
            <a:p>
              <a:pPr algn="r"/>
              <a:r>
                <a:rPr lang="ru-RU" sz="1400" dirty="0" smtClean="0"/>
                <a:t>(кистью)</a:t>
              </a:r>
              <a:endParaRPr lang="ru-RU" sz="1400" dirty="0"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395" y="3030875"/>
            <a:ext cx="936749" cy="1638420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4573901" y="4846798"/>
            <a:ext cx="2448272" cy="1649530"/>
            <a:chOff x="4573901" y="4846798"/>
            <a:chExt cx="2448272" cy="164953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573901" y="4846798"/>
              <a:ext cx="2448272" cy="16482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573901" y="4895890"/>
              <a:ext cx="2448272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/>
                <a:t>Вы простым карандашом</a:t>
              </a:r>
            </a:p>
            <a:p>
              <a:r>
                <a:rPr lang="ru-RU" sz="1400" dirty="0"/>
                <a:t>Нарисуйте школу, дом,</a:t>
              </a:r>
            </a:p>
            <a:p>
              <a:r>
                <a:rPr lang="ru-RU" sz="1400" dirty="0"/>
                <a:t>А цветным карандашом</a:t>
              </a:r>
            </a:p>
            <a:p>
              <a:r>
                <a:rPr lang="ru-RU" sz="1400" dirty="0"/>
                <a:t>Свой листок раскрасьте.</a:t>
              </a:r>
            </a:p>
            <a:p>
              <a:r>
                <a:rPr lang="ru-RU" sz="1400" dirty="0"/>
                <a:t>Чтоб подправить всё потом,</a:t>
              </a:r>
            </a:p>
            <a:p>
              <a:r>
                <a:rPr lang="ru-RU" sz="1400" dirty="0"/>
                <a:t>Пригодится</a:t>
              </a:r>
              <a:r>
                <a:rPr lang="ru-RU" sz="1400" dirty="0" smtClean="0"/>
                <a:t>... </a:t>
              </a:r>
            </a:p>
            <a:p>
              <a:pPr algn="r"/>
              <a:r>
                <a:rPr lang="ru-RU" sz="1400" dirty="0" smtClean="0"/>
                <a:t>(ластик)</a:t>
              </a:r>
              <a:endParaRPr lang="ru-RU" sz="1400" dirty="0"/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790" y="5153395"/>
            <a:ext cx="1625674" cy="108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0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50" y="0"/>
            <a:ext cx="9180512" cy="6885384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4427984" y="2204700"/>
            <a:ext cx="2520280" cy="1584340"/>
            <a:chOff x="6312057" y="244386"/>
            <a:chExt cx="2520280" cy="16167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327207" y="260648"/>
              <a:ext cx="2448272" cy="1600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312057" y="244386"/>
              <a:ext cx="2520280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/>
                <a:t>Создаю я новый цвет,</a:t>
              </a:r>
            </a:p>
            <a:p>
              <a:r>
                <a:rPr lang="ru-RU" sz="1400" dirty="0" smtClean="0"/>
                <a:t>На </a:t>
              </a:r>
              <a:r>
                <a:rPr lang="ru-RU" sz="1400" dirty="0"/>
                <a:t>дощечку я похожа.</a:t>
              </a:r>
            </a:p>
            <a:p>
              <a:r>
                <a:rPr lang="ru-RU" sz="1400" dirty="0" smtClean="0"/>
                <a:t>Краску</a:t>
              </a:r>
              <a:r>
                <a:rPr lang="ru-RU" sz="1400" dirty="0"/>
                <a:t>, что в коробке нет,</a:t>
              </a:r>
            </a:p>
            <a:p>
              <a:r>
                <a:rPr lang="ru-RU" sz="1400" dirty="0" smtClean="0"/>
                <a:t>Сделать </a:t>
              </a:r>
              <a:r>
                <a:rPr lang="ru-RU" sz="1400" dirty="0"/>
                <a:t>сам художник может.</a:t>
              </a:r>
            </a:p>
            <a:p>
              <a:r>
                <a:rPr lang="ru-RU" sz="1400" dirty="0" smtClean="0"/>
                <a:t>Он </a:t>
              </a:r>
              <a:r>
                <a:rPr lang="ru-RU" sz="1400" dirty="0"/>
                <a:t>смешает краски хитро</a:t>
              </a:r>
            </a:p>
            <a:p>
              <a:r>
                <a:rPr lang="ru-RU" sz="1400" dirty="0" smtClean="0"/>
                <a:t>С </a:t>
              </a:r>
              <a:r>
                <a:rPr lang="ru-RU" sz="1400" dirty="0"/>
                <a:t>помощью меня - ... </a:t>
              </a:r>
              <a:r>
                <a:rPr lang="ru-RU" sz="1400" dirty="0" smtClean="0"/>
                <a:t> </a:t>
              </a:r>
            </a:p>
            <a:p>
              <a:pPr algn="r"/>
              <a:r>
                <a:rPr lang="ru-RU" sz="1400" dirty="0" smtClean="0"/>
                <a:t>(</a:t>
              </a:r>
              <a:r>
                <a:rPr lang="ru-RU" sz="1400" dirty="0"/>
                <a:t>палитры)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788024" y="470146"/>
            <a:ext cx="2448272" cy="1420806"/>
            <a:chOff x="4485771" y="3698896"/>
            <a:chExt cx="2448272" cy="142080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485771" y="3740780"/>
              <a:ext cx="2448272" cy="13789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85771" y="3698896"/>
              <a:ext cx="244827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Нарисую </a:t>
              </a:r>
              <a:r>
                <a:rPr lang="ru-RU" sz="1400" dirty="0"/>
                <a:t>я пейзаж, </a:t>
              </a:r>
              <a:endParaRPr lang="ru-RU" sz="1400" dirty="0" smtClean="0"/>
            </a:p>
            <a:p>
              <a:r>
                <a:rPr lang="ru-RU" sz="1400" dirty="0" smtClean="0"/>
                <a:t>Возьму </a:t>
              </a:r>
              <a:r>
                <a:rPr lang="ru-RU" sz="1400" dirty="0"/>
                <a:t>в руки карандаш, </a:t>
              </a:r>
              <a:r>
                <a:rPr lang="ru-RU" sz="1400" dirty="0" smtClean="0"/>
                <a:t>Акварель, палитру, краски </a:t>
              </a:r>
            </a:p>
            <a:p>
              <a:r>
                <a:rPr lang="ru-RU" sz="1400" dirty="0" smtClean="0"/>
                <a:t>И поставлю на паркет </a:t>
              </a:r>
            </a:p>
            <a:p>
              <a:r>
                <a:rPr lang="ru-RU" sz="1400" dirty="0" smtClean="0"/>
                <a:t>Деревянный свой … </a:t>
              </a:r>
            </a:p>
            <a:p>
              <a:pPr algn="r"/>
              <a:r>
                <a:rPr lang="ru-RU" sz="1400" dirty="0"/>
                <a:t> </a:t>
              </a:r>
              <a:r>
                <a:rPr lang="ru-RU" sz="1400" dirty="0" smtClean="0"/>
                <a:t>(мольберт)</a:t>
              </a:r>
              <a:endParaRPr lang="ru-RU" sz="1400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627784" y="2284839"/>
            <a:ext cx="1736116" cy="1426802"/>
            <a:chOff x="4231573" y="260648"/>
            <a:chExt cx="1952140" cy="1600438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231573" y="260648"/>
              <a:ext cx="1941215" cy="1600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2498" y="332656"/>
              <a:ext cx="1941215" cy="1495555"/>
            </a:xfrm>
            <a:prstGeom prst="ellipse">
              <a:avLst/>
            </a:prstGeom>
          </p:spPr>
        </p:pic>
      </p:grpSp>
      <p:grpSp>
        <p:nvGrpSpPr>
          <p:cNvPr id="22" name="Группа 21"/>
          <p:cNvGrpSpPr/>
          <p:nvPr/>
        </p:nvGrpSpPr>
        <p:grpSpPr>
          <a:xfrm>
            <a:off x="1979712" y="493839"/>
            <a:ext cx="2448272" cy="1424246"/>
            <a:chOff x="5508104" y="1988840"/>
            <a:chExt cx="2448272" cy="128950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508104" y="1988840"/>
              <a:ext cx="2448272" cy="12895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508104" y="2060848"/>
              <a:ext cx="244827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/>
                <a:t>Нарисую панораму, </a:t>
              </a:r>
              <a:endParaRPr lang="ru-RU" sz="1400" dirty="0" smtClean="0"/>
            </a:p>
            <a:p>
              <a:r>
                <a:rPr lang="ru-RU" sz="1400" dirty="0" smtClean="0"/>
                <a:t>Натяну </a:t>
              </a:r>
              <a:r>
                <a:rPr lang="ru-RU" sz="1400" dirty="0"/>
                <a:t>его на раму,</a:t>
              </a:r>
            </a:p>
            <a:p>
              <a:r>
                <a:rPr lang="ru-RU" sz="1400" dirty="0" smtClean="0"/>
                <a:t>Он </a:t>
              </a:r>
              <a:r>
                <a:rPr lang="ru-RU" sz="1400" dirty="0" err="1"/>
                <a:t>матерчат</a:t>
              </a:r>
              <a:r>
                <a:rPr lang="ru-RU" sz="1400" dirty="0"/>
                <a:t>, плотен, толст.</a:t>
              </a:r>
            </a:p>
            <a:p>
              <a:r>
                <a:rPr lang="ru-RU" sz="1400" dirty="0" smtClean="0"/>
                <a:t>Для </a:t>
              </a:r>
              <a:r>
                <a:rPr lang="ru-RU" sz="1400" dirty="0"/>
                <a:t>картины нужен… </a:t>
              </a:r>
              <a:r>
                <a:rPr lang="ru-RU" sz="1400" dirty="0" smtClean="0"/>
                <a:t> </a:t>
              </a:r>
            </a:p>
            <a:p>
              <a:pPr algn="r"/>
              <a:r>
                <a:rPr lang="ru-RU" sz="1400" dirty="0" smtClean="0"/>
                <a:t>(</a:t>
              </a:r>
              <a:r>
                <a:rPr lang="ru-RU" sz="1400" dirty="0"/>
                <a:t>холст)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7308304" y="425827"/>
            <a:ext cx="1656184" cy="1512168"/>
            <a:chOff x="7112801" y="3016937"/>
            <a:chExt cx="1656184" cy="1512168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12801" y="3016937"/>
              <a:ext cx="1656184" cy="15121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692"/>
            <a:stretch/>
          </p:blipFill>
          <p:spPr>
            <a:xfrm>
              <a:off x="7554741" y="3128104"/>
              <a:ext cx="772303" cy="1381091"/>
            </a:xfrm>
            <a:prstGeom prst="rect">
              <a:avLst/>
            </a:prstGeom>
          </p:spPr>
        </p:pic>
      </p:grpSp>
      <p:grpSp>
        <p:nvGrpSpPr>
          <p:cNvPr id="27" name="Группа 26"/>
          <p:cNvGrpSpPr/>
          <p:nvPr/>
        </p:nvGrpSpPr>
        <p:grpSpPr>
          <a:xfrm>
            <a:off x="1691680" y="4005064"/>
            <a:ext cx="2304256" cy="1815882"/>
            <a:chOff x="4932040" y="2708920"/>
            <a:chExt cx="2304256" cy="181588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4932040" y="2708920"/>
              <a:ext cx="2304256" cy="18158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932040" y="2708920"/>
              <a:ext cx="223443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/>
                <a:t>У меня есть карандаш,</a:t>
              </a:r>
              <a:br>
                <a:rPr lang="ru-RU" sz="1400" dirty="0"/>
              </a:br>
              <a:r>
                <a:rPr lang="ru-RU" sz="1400" dirty="0"/>
                <a:t>Разноцветная гуашь,</a:t>
              </a:r>
              <a:br>
                <a:rPr lang="ru-RU" sz="1400" dirty="0"/>
              </a:br>
              <a:r>
                <a:rPr lang="ru-RU" sz="1400" dirty="0"/>
                <a:t>Акварель, палитра, кисть</a:t>
              </a:r>
              <a:br>
                <a:rPr lang="ru-RU" sz="1400" dirty="0"/>
              </a:br>
              <a:r>
                <a:rPr lang="ru-RU" sz="1400" dirty="0"/>
                <a:t>И бумаги плотный лист,</a:t>
              </a:r>
              <a:br>
                <a:rPr lang="ru-RU" sz="1400" dirty="0"/>
              </a:br>
              <a:r>
                <a:rPr lang="ru-RU" sz="1400" dirty="0"/>
                <a:t>А еще – мольберт-треножник,</a:t>
              </a:r>
              <a:br>
                <a:rPr lang="ru-RU" sz="1400" dirty="0"/>
              </a:br>
              <a:r>
                <a:rPr lang="ru-RU" sz="1400" dirty="0"/>
                <a:t>Потому что я … </a:t>
              </a:r>
            </a:p>
            <a:p>
              <a:pPr algn="r"/>
              <a:r>
                <a:rPr lang="ru-RU" sz="1400" dirty="0"/>
                <a:t>(художник</a:t>
              </a:r>
              <a:r>
                <a:rPr lang="ru-RU" sz="1400" dirty="0" smtClean="0"/>
                <a:t>)</a:t>
              </a:r>
              <a:endParaRPr lang="ru-RU" sz="1400" dirty="0"/>
            </a:p>
          </p:txBody>
        </p:sp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05064"/>
            <a:ext cx="1393012" cy="1849132"/>
          </a:xfrm>
          <a:prstGeom prst="rect">
            <a:avLst/>
          </a:prstGeom>
        </p:spPr>
      </p:pic>
      <p:grpSp>
        <p:nvGrpSpPr>
          <p:cNvPr id="33" name="Группа 32"/>
          <p:cNvGrpSpPr/>
          <p:nvPr/>
        </p:nvGrpSpPr>
        <p:grpSpPr>
          <a:xfrm>
            <a:off x="4419169" y="4275673"/>
            <a:ext cx="3105159" cy="1169551"/>
            <a:chOff x="4899651" y="3450706"/>
            <a:chExt cx="3105159" cy="1169551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4932040" y="3501008"/>
              <a:ext cx="3072770" cy="11192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899651" y="3450706"/>
              <a:ext cx="3105159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/>
                <a:t>Когда художник, независимо от века,</a:t>
              </a:r>
            </a:p>
            <a:p>
              <a:r>
                <a:rPr lang="ru-RU" sz="1400" dirty="0"/>
                <a:t>Изобразил нам на картине человека,</a:t>
              </a:r>
            </a:p>
            <a:p>
              <a:r>
                <a:rPr lang="ru-RU" sz="1400" dirty="0"/>
                <a:t>То ту картину назовем, сомнений нет,</a:t>
              </a:r>
            </a:p>
            <a:p>
              <a:r>
                <a:rPr lang="ru-RU" sz="1400" dirty="0"/>
                <a:t>Конечно, не иначе как</a:t>
              </a:r>
              <a:r>
                <a:rPr lang="ru-RU" sz="1400" dirty="0" smtClean="0"/>
                <a:t>… </a:t>
              </a:r>
            </a:p>
            <a:p>
              <a:pPr algn="r"/>
              <a:r>
                <a:rPr lang="ru-RU" sz="1400" dirty="0" smtClean="0"/>
                <a:t>(портрет)</a:t>
              </a:r>
              <a:endParaRPr lang="ru-RU" sz="1400" dirty="0"/>
            </a:p>
          </p:txBody>
        </p:sp>
      </p:grp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r="13223"/>
          <a:stretch/>
        </p:blipFill>
        <p:spPr>
          <a:xfrm>
            <a:off x="7588615" y="3901519"/>
            <a:ext cx="1375873" cy="1916832"/>
          </a:xfrm>
          <a:prstGeom prst="rect">
            <a:avLst/>
          </a:prstGeom>
        </p:spPr>
      </p:pic>
      <p:grpSp>
        <p:nvGrpSpPr>
          <p:cNvPr id="36" name="Группа 35"/>
          <p:cNvGrpSpPr/>
          <p:nvPr/>
        </p:nvGrpSpPr>
        <p:grpSpPr>
          <a:xfrm>
            <a:off x="179512" y="470146"/>
            <a:ext cx="1736116" cy="1467849"/>
            <a:chOff x="405252" y="2305172"/>
            <a:chExt cx="1736116" cy="1467849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405252" y="2305172"/>
              <a:ext cx="1736116" cy="14678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57" b="23700"/>
            <a:stretch/>
          </p:blipFill>
          <p:spPr>
            <a:xfrm>
              <a:off x="695797" y="2394345"/>
              <a:ext cx="1155025" cy="12895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041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285875"/>
            <a:ext cx="5715000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9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285875"/>
            <a:ext cx="5715000" cy="428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9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4"/>
            <a:ext cx="9144000" cy="688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23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4" t="15458" r="3944" b="15159"/>
          <a:stretch/>
        </p:blipFill>
        <p:spPr>
          <a:xfrm>
            <a:off x="1939895" y="1948441"/>
            <a:ext cx="5264210" cy="3208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835696" y="476672"/>
            <a:ext cx="5368409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35696" y="548680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Натюрморт – это изображение предметов </a:t>
            </a:r>
          </a:p>
          <a:p>
            <a:pPr algn="ctr"/>
            <a:r>
              <a:rPr lang="ru-RU" dirty="0" smtClean="0"/>
              <a:t>неживой природы, окружающие </a:t>
            </a:r>
            <a:r>
              <a:rPr lang="ru-RU" dirty="0"/>
              <a:t>человека </a:t>
            </a:r>
            <a:r>
              <a:rPr lang="ru-RU" dirty="0" smtClean="0"/>
              <a:t>— </a:t>
            </a:r>
          </a:p>
          <a:p>
            <a:pPr algn="ctr"/>
            <a:r>
              <a:rPr lang="ru-RU" dirty="0" smtClean="0"/>
              <a:t>посуда, </a:t>
            </a:r>
            <a:r>
              <a:rPr lang="ru-RU" dirty="0"/>
              <a:t>книги, цветы, овощи и фрукты.</a:t>
            </a:r>
          </a:p>
        </p:txBody>
      </p:sp>
    </p:spTree>
    <p:extLst>
      <p:ext uri="{BB962C8B-B14F-4D97-AF65-F5344CB8AC3E}">
        <p14:creationId xmlns:p14="http://schemas.microsoft.com/office/powerpoint/2010/main" val="1129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9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836712"/>
            <a:ext cx="6264696" cy="4698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9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8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237</Words>
  <Application>Microsoft Office PowerPoint</Application>
  <PresentationFormat>Экран (4:3)</PresentationFormat>
  <Paragraphs>54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2025-04-17T09:17:13Z</dcterms:created>
  <dcterms:modified xsi:type="dcterms:W3CDTF">2025-04-17T20:50:15Z</dcterms:modified>
</cp:coreProperties>
</file>